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DB3A4356-3A49-486A-B8E9-CD6745910606}" type="datetimeFigureOut">
              <a:rPr lang="en-US" smtClean="0"/>
              <a:pPr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99026154-64B7-40A2-838C-3EB8ED1971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Cache </a:t>
            </a:r>
            <a:r>
              <a:rPr lang="en-US" b="1" dirty="0" smtClean="0"/>
              <a:t>Poisoning </a:t>
            </a:r>
            <a:r>
              <a:rPr lang="en-US" b="1" dirty="0"/>
              <a:t>and Spoofing</a:t>
            </a:r>
            <a:br>
              <a:rPr lang="en-US" b="1" dirty="0"/>
            </a:br>
            <a:endParaRPr lang="en-US" dirty="0"/>
          </a:p>
        </p:txBody>
      </p:sp>
      <p:pic>
        <p:nvPicPr>
          <p:cNvPr id="1026" name="Picture 2" descr="Why DNS Cache Poisoning is Dangerous for Your Business | LoginRadius Blog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68029"/>
            <a:ext cx="5181600" cy="29020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6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ba2a45ef-d6f6-4913-a12a-9ac06300a6f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lob:https://web.whatsapp.com/ba2a45ef-d6f6-4913-a12a-9ac06300a6f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315200" cy="571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6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1" y="392624"/>
            <a:ext cx="7098890" cy="610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4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04800"/>
            <a:ext cx="7010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1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7613379" cy="591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39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8001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880"/>
          <a:stretch/>
        </p:blipFill>
        <p:spPr bwMode="auto">
          <a:xfrm>
            <a:off x="2438400" y="914400"/>
            <a:ext cx="3581400" cy="4587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0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"/>
            <a:ext cx="6244399" cy="6200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64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42" y="609600"/>
            <a:ext cx="7283885" cy="554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0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Poisoning Tools.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407893" cy="4559808"/>
          </a:xfrm>
        </p:spPr>
        <p:txBody>
          <a:bodyPr/>
          <a:lstStyle/>
          <a:p>
            <a:pPr marL="45720" indent="0" fontAlgn="base">
              <a:buNone/>
            </a:pPr>
            <a:r>
              <a:rPr lang="en-US" dirty="0" smtClean="0"/>
              <a:t>There are some popular  tools  available that </a:t>
            </a:r>
            <a:r>
              <a:rPr lang="en-US" dirty="0"/>
              <a:t>you </a:t>
            </a:r>
            <a:r>
              <a:rPr lang="en-US" dirty="0" smtClean="0"/>
              <a:t>can use.</a:t>
            </a:r>
          </a:p>
          <a:p>
            <a:pPr marL="45720" indent="0" fontAlgn="base">
              <a:buNone/>
            </a:pPr>
            <a:endParaRPr lang="en-US" b="1" dirty="0" smtClean="0"/>
          </a:p>
          <a:p>
            <a:pPr fontAlgn="base"/>
            <a:r>
              <a:rPr lang="en-US" b="1" dirty="0" smtClean="0"/>
              <a:t>Dnsspoof</a:t>
            </a:r>
            <a:r>
              <a:rPr lang="en-US" dirty="0" smtClean="0"/>
              <a:t> -&gt; This tool navigates all the DNS to a fake local computer host file.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b="1" dirty="0" smtClean="0"/>
              <a:t>Ettercap</a:t>
            </a:r>
            <a:r>
              <a:rPr lang="en-US" dirty="0" smtClean="0"/>
              <a:t> -&gt; It is one of the best tool for man in the middle attacks(MITM) and it provides DNS spoof, and a lot more option for MITM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b="1" dirty="0" smtClean="0"/>
              <a:t>Arpspoof</a:t>
            </a:r>
            <a:r>
              <a:rPr lang="en-US" dirty="0" smtClean="0"/>
              <a:t> -&gt; This tool commands the IP address.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68172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There are several measures that you can take to prevent DNS cache poisoning and DNS spoofing attacks</a:t>
            </a:r>
            <a:r>
              <a:rPr lang="en-US" dirty="0" smtClean="0"/>
              <a:t>:</a:t>
            </a:r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 smtClean="0"/>
              <a:t>DNSSEC </a:t>
            </a:r>
            <a:r>
              <a:rPr lang="en-US" dirty="0"/>
              <a:t>(Domain Name System Security Extensions) 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 DNS Response Rate Limiting (DNS RRL).</a:t>
            </a:r>
          </a:p>
          <a:p>
            <a:r>
              <a:rPr lang="en-US" dirty="0" smtClean="0"/>
              <a:t>Use firewalls</a:t>
            </a:r>
          </a:p>
          <a:p>
            <a:r>
              <a:rPr lang="en-US" dirty="0"/>
              <a:t>Regularly update your DNS software</a:t>
            </a:r>
          </a:p>
          <a:p>
            <a:r>
              <a:rPr lang="en-US" dirty="0"/>
              <a:t>Monitor your DNS traffic: </a:t>
            </a:r>
          </a:p>
          <a:p>
            <a:r>
              <a:rPr lang="en-US" dirty="0"/>
              <a:t>Use a secure DNS resolver:</a:t>
            </a:r>
          </a:p>
          <a:p>
            <a:r>
              <a:rPr lang="en-US" dirty="0" smtClean="0"/>
              <a:t>Use </a:t>
            </a:r>
            <a:r>
              <a:rPr lang="en-US" dirty="0"/>
              <a:t>VPN (Virtual Private Network)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457200"/>
            <a:ext cx="8381260" cy="1054394"/>
          </a:xfrm>
        </p:spPr>
        <p:txBody>
          <a:bodyPr/>
          <a:lstStyle/>
          <a:p>
            <a:r>
              <a:rPr lang="en-US" sz="2800" dirty="0" smtClean="0"/>
              <a:t>How To Prevent  DNS POISING Attack?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06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DNS?</a:t>
            </a:r>
          </a:p>
          <a:p>
            <a:r>
              <a:rPr lang="en-US" dirty="0" smtClean="0"/>
              <a:t>How DNS works?</a:t>
            </a:r>
          </a:p>
          <a:p>
            <a:r>
              <a:rPr lang="en-US" dirty="0" smtClean="0"/>
              <a:t>What is DNS Cache?</a:t>
            </a:r>
          </a:p>
          <a:p>
            <a:r>
              <a:rPr lang="en-US" dirty="0" smtClean="0"/>
              <a:t>What is DNS Spoofing/Poisoning.</a:t>
            </a:r>
          </a:p>
          <a:p>
            <a:r>
              <a:rPr lang="en-US" dirty="0" smtClean="0"/>
              <a:t>DNS Cache Poisoning Attack.</a:t>
            </a:r>
          </a:p>
          <a:p>
            <a:r>
              <a:rPr lang="en-US" dirty="0"/>
              <a:t>DNS Poisoning Tools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To </a:t>
            </a:r>
            <a:r>
              <a:rPr lang="en-US" dirty="0"/>
              <a:t>Prevent DNS Cache Poisoning Attack</a:t>
            </a:r>
            <a:r>
              <a:rPr lang="en-US" dirty="0" smtClean="0"/>
              <a:t>?</a:t>
            </a:r>
          </a:p>
          <a:p>
            <a:r>
              <a:rPr lang="en-US" dirty="0" smtClean="0"/>
              <a:t>Aims </a:t>
            </a:r>
            <a:r>
              <a:rPr lang="en-US" dirty="0"/>
              <a:t>of attackers</a:t>
            </a:r>
          </a:p>
          <a:p>
            <a:r>
              <a:rPr lang="en-US" dirty="0" smtClean="0"/>
              <a:t>Methods to Conduct </a:t>
            </a:r>
            <a:r>
              <a:rPr lang="en-US" dirty="0"/>
              <a:t>DNS spoofing </a:t>
            </a:r>
            <a:r>
              <a:rPr lang="en-US" dirty="0" smtClean="0"/>
              <a:t>.</a:t>
            </a:r>
          </a:p>
          <a:p>
            <a:r>
              <a:rPr lang="en-US" dirty="0"/>
              <a:t>How to remove Poison?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 few methods to </a:t>
            </a:r>
            <a:r>
              <a:rPr lang="en-GB" dirty="0" smtClean="0"/>
              <a:t>conduct DNS poisoning and spoofing, including: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Compromising a DNS server: An attacker directly hijacks a DNS server to reroute traffic from legitimate sites to other IP addresses.</a:t>
            </a:r>
            <a:endParaRPr lang="en-US" dirty="0" smtClean="0"/>
          </a:p>
          <a:p>
            <a:r>
              <a:rPr lang="en-GB" dirty="0" smtClean="0"/>
              <a:t>Man in the middle attacks: An attacker positions themselves between your browser and a DNS server to route you from to a malicious IP address.</a:t>
            </a:r>
            <a:endParaRPr lang="en-US" dirty="0" smtClean="0"/>
          </a:p>
          <a:p>
            <a:r>
              <a:rPr lang="en-US" dirty="0" smtClean="0"/>
              <a:t>DNS cache poisoning:  is the act of entering false information into a DNS cache, so that DNS queries return an incorrect response and users are directed to the wrong websites.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conduct DNS spoofing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 attack: By changing the IP address for a popular domain like Google.com, for example, a hacker could divert a large amount of traffic to a server incapable of handling so much traffic.</a:t>
            </a:r>
          </a:p>
          <a:p>
            <a:endParaRPr lang="en-US" dirty="0" smtClean="0"/>
          </a:p>
          <a:p>
            <a:r>
              <a:rPr lang="en-US" dirty="0" smtClean="0"/>
              <a:t>Redirection: A corrupted DNS entry can redirect users to website they do not intend to visit. A hacker might use this to send victims to a phishing site.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Censorship: Browsing the web is nearly impossible without DNS, so whoever controls the DNS server controls the DNS server controls who seen what on the web.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attackers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Poison?</a:t>
            </a:r>
            <a:br>
              <a:rPr lang="en-US" dirty="0"/>
            </a:b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877678"/>
            <a:ext cx="7413596" cy="421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4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209799"/>
            <a:ext cx="7696200" cy="3916679"/>
          </a:xfrm>
        </p:spPr>
        <p:txBody>
          <a:bodyPr/>
          <a:lstStyle/>
          <a:p>
            <a:r>
              <a:rPr lang="en-US" dirty="0" smtClean="0"/>
              <a:t>Domain Name Service.</a:t>
            </a:r>
          </a:p>
          <a:p>
            <a:r>
              <a:rPr lang="en-US" dirty="0" smtClean="0"/>
              <a:t>Map Domain Names with the IP Address.</a:t>
            </a:r>
          </a:p>
          <a:p>
            <a:r>
              <a:rPr lang="en-US" dirty="0" smtClean="0"/>
              <a:t> 52.19.167.6</a:t>
            </a:r>
          </a:p>
          <a:p>
            <a:pPr marL="4572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8381260" cy="710953"/>
          </a:xfrm>
        </p:spPr>
        <p:txBody>
          <a:bodyPr/>
          <a:lstStyle/>
          <a:p>
            <a:r>
              <a:rPr lang="en-US" dirty="0"/>
              <a:t>What is DNS?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733800"/>
            <a:ext cx="2600325" cy="26003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DNS works?</a:t>
            </a:r>
            <a:br>
              <a:rPr lang="en-US" dirty="0"/>
            </a:br>
            <a:endParaRPr lang="en-US" dirty="0"/>
          </a:p>
        </p:txBody>
      </p:sp>
      <p:pic>
        <p:nvPicPr>
          <p:cNvPr id="3076" name="Picture 4" descr="What is DNS: Simple Explanation of Domain Name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8392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DNS Cache?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How to check DNS caching | UNBLOG Tutorials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7"/>
          <a:stretch/>
        </p:blipFill>
        <p:spPr bwMode="auto">
          <a:xfrm>
            <a:off x="1219200" y="1905000"/>
            <a:ext cx="6705600" cy="440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DNS Spoofing/Poisoning.</a:t>
            </a:r>
            <a:br>
              <a:rPr lang="en-US" dirty="0"/>
            </a:br>
            <a:endParaRPr lang="en-US" dirty="0"/>
          </a:p>
        </p:txBody>
      </p:sp>
      <p:pic>
        <p:nvPicPr>
          <p:cNvPr id="5124" name="Picture 4" descr="Module 7: DNS Poisoning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1"/>
          <a:stretch/>
        </p:blipFill>
        <p:spPr bwMode="auto">
          <a:xfrm>
            <a:off x="228600" y="1984916"/>
            <a:ext cx="8582928" cy="433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Cache Poisoning Attack.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38951"/>
            <a:ext cx="7391400" cy="567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9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541c3995-00b5-48c4-822b-a9a3e43874d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lob:https://web.whatsapp.com/541c3995-00b5-48c4-822b-a9a3e43874d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609600"/>
            <a:ext cx="7724578" cy="5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54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334</TotalTime>
  <Words>385</Words>
  <Application>Microsoft Office PowerPoint</Application>
  <PresentationFormat>On-screen Show (4:3)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Franklin Gothic Medium</vt:lpstr>
      <vt:lpstr>Wingdings</vt:lpstr>
      <vt:lpstr>Wingdings 2</vt:lpstr>
      <vt:lpstr>Grid</vt:lpstr>
      <vt:lpstr>DNS Cache Poisoning and Spoofing </vt:lpstr>
      <vt:lpstr>Content</vt:lpstr>
      <vt:lpstr>What is DNS? </vt:lpstr>
      <vt:lpstr>How DNS works? </vt:lpstr>
      <vt:lpstr>What is DNS Cache? </vt:lpstr>
      <vt:lpstr>What is DNS Spoofing/Poisoning. </vt:lpstr>
      <vt:lpstr>DNS Cache Poisoning Attack.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DNS Poisoning Tools. </vt:lpstr>
      <vt:lpstr>How To Prevent  DNS POISING Attack? </vt:lpstr>
      <vt:lpstr>Methods to conduct DNS spoofing </vt:lpstr>
      <vt:lpstr>Aims of attackers</vt:lpstr>
      <vt:lpstr>How to remove Poison? 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Cache Poisoning and Spoofing</dc:title>
  <dc:creator>ismail - [2010]</dc:creator>
  <cp:lastModifiedBy>Huzu</cp:lastModifiedBy>
  <cp:revision>22</cp:revision>
  <dcterms:created xsi:type="dcterms:W3CDTF">2023-05-08T16:51:17Z</dcterms:created>
  <dcterms:modified xsi:type="dcterms:W3CDTF">2023-05-28T17:20:52Z</dcterms:modified>
</cp:coreProperties>
</file>